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  <p:sldMasterId id="2147484042" r:id="rId5"/>
    <p:sldMasterId id="2147484410" r:id="rId6"/>
  </p:sldMasterIdLst>
  <p:notesMasterIdLst>
    <p:notesMasterId r:id="rId15"/>
  </p:notesMasterIdLst>
  <p:sldIdLst>
    <p:sldId id="270" r:id="rId7"/>
    <p:sldId id="302" r:id="rId8"/>
    <p:sldId id="294" r:id="rId9"/>
    <p:sldId id="311" r:id="rId10"/>
    <p:sldId id="296" r:id="rId11"/>
    <p:sldId id="312" r:id="rId12"/>
    <p:sldId id="313" r:id="rId13"/>
    <p:sldId id="266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5846A1-1C13-4CC1-8F94-070DEB6DB371}" v="166" dt="2026-01-19T10:58:16.1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43E2B-4E0F-4891-A7C9-FF39012A1A5B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CE2F8-A025-4511-9209-B3B5EFF5F9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4851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329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2568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804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90386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5695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4411" r:id="rId3"/>
    <p:sldLayoutId id="2147484412" r:id="rId4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9" r:id="rId1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20628-F32D-4B59-82A3-068B459839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Information om Hälso- och sjukvårdspärmen (HS-pärm) till medarbetare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097D5D-E399-4255-9468-0116A1B0B0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31696" y="4404498"/>
            <a:ext cx="8728608" cy="251417"/>
          </a:xfrm>
        </p:spPr>
        <p:txBody>
          <a:bodyPr vert="horz" lIns="0" tIns="0" rIns="0" bIns="0" rtlCol="0" anchor="t">
            <a:no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7263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B46CD96-04DE-AB85-2F33-618E7E8C1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</p:spPr>
        <p:txBody>
          <a:bodyPr/>
          <a:lstStyle/>
          <a:p>
            <a:r>
              <a:rPr lang="sv-SE" dirty="0"/>
              <a:t>Om pärmen</a:t>
            </a: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88485418-BE9A-B293-FBFD-BC1FB530EFD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5999" y="1738313"/>
            <a:ext cx="10279265" cy="4201168"/>
          </a:xfrm>
        </p:spPr>
        <p:txBody>
          <a:bodyPr>
            <a:normAutofit/>
          </a:bodyPr>
          <a:lstStyle/>
          <a:p>
            <a:r>
              <a:rPr lang="sv-SE" dirty="0"/>
              <a:t>Det är stadenövergripande Hälso- och sjukvårdspärm för samtliga patienter inom den kommunala hälso- och sjukvården. </a:t>
            </a:r>
          </a:p>
          <a:p>
            <a:pPr lvl="1"/>
            <a:r>
              <a:rPr lang="sv-SE" dirty="0"/>
              <a:t>Pärmen följer patienten om patienten byter boende inom Göteborg Stads egna verksamheter</a:t>
            </a:r>
          </a:p>
          <a:p>
            <a:pPr lvl="1"/>
            <a:r>
              <a:rPr lang="sv-SE" dirty="0"/>
              <a:t>Pärmen ska inte flyttas med till stiftelser eller privata boenden</a:t>
            </a:r>
          </a:p>
          <a:p>
            <a:pPr lvl="1"/>
            <a:r>
              <a:rPr lang="sv-SE" dirty="0"/>
              <a:t>Pärmen gäller alltså där Göteborg Stads hälso- och sjukvård verkar</a:t>
            </a:r>
          </a:p>
          <a:p>
            <a:pPr lvl="0"/>
            <a:r>
              <a:rPr lang="sv-SE" dirty="0"/>
              <a:t>Genom att ha samma struktur på pärmen i hela staden blir hanteringen säkrare</a:t>
            </a:r>
          </a:p>
          <a:p>
            <a:pPr lvl="1"/>
            <a:r>
              <a:rPr lang="sv-SE" dirty="0"/>
              <a:t>Den fyller många behov och funktioner: Signeringspärm, informationspärm, kommunikationspärm </a:t>
            </a:r>
            <a:r>
              <a:rPr lang="sv-SE" dirty="0" err="1"/>
              <a:t>m.m</a:t>
            </a:r>
            <a:endParaRPr lang="sv-SE" dirty="0"/>
          </a:p>
          <a:p>
            <a:r>
              <a:rPr lang="sv-SE" dirty="0"/>
              <a:t>Pärmen ska innehålla angivet försättsblad, och information/dokument enligt den. </a:t>
            </a:r>
          </a:p>
          <a:p>
            <a:r>
              <a:rPr lang="sv-SE" dirty="0"/>
              <a:t>Pärmen ska vara tillgänglig för både patient/den enskilde personen och medarbetare, </a:t>
            </a:r>
          </a:p>
          <a:p>
            <a:pPr lvl="1"/>
            <a:r>
              <a:rPr lang="sv-SE" dirty="0"/>
              <a:t>Den ska inte förvaras inlåst</a:t>
            </a:r>
          </a:p>
          <a:p>
            <a:pPr lvl="1"/>
            <a:r>
              <a:rPr lang="sv-SE" dirty="0"/>
              <a:t>Om pärmen behövs förvaras på annat sätt ska det förgås av en riskbedömning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5460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>
            <a:extLst>
              <a:ext uri="{FF2B5EF4-FFF2-40B4-BE49-F238E27FC236}">
                <a16:creationId xmlns:a16="http://schemas.microsoft.com/office/drawing/2014/main" id="{7B818FCC-3C52-1068-BB83-E88B025B9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8163" y="0"/>
            <a:ext cx="5165844" cy="685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6" name="Rubrik 5">
            <a:extLst>
              <a:ext uri="{FF2B5EF4-FFF2-40B4-BE49-F238E27FC236}">
                <a16:creationId xmlns:a16="http://schemas.microsoft.com/office/drawing/2014/main" id="{6F781E03-ADF0-A950-DC0C-31A31FD76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Försättsblad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932530CF-4AE7-A8AD-EE87-A68A31B54E4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Fyll i de uppgifter som gäller för patienten</a:t>
            </a:r>
          </a:p>
        </p:txBody>
      </p:sp>
    </p:spTree>
    <p:extLst>
      <p:ext uri="{BB962C8B-B14F-4D97-AF65-F5344CB8AC3E}">
        <p14:creationId xmlns:p14="http://schemas.microsoft.com/office/powerpoint/2010/main" val="1169590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579F3-73C4-6263-01BA-A82896500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D821D684-8552-D9B1-8228-2ACA2EFD9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6256423" cy="736959"/>
          </a:xfrm>
        </p:spPr>
        <p:txBody>
          <a:bodyPr>
            <a:normAutofit fontScale="90000"/>
          </a:bodyPr>
          <a:lstStyle/>
          <a:p>
            <a:r>
              <a:rPr lang="sv-SE" dirty="0"/>
              <a:t>Innehållsförteckning </a:t>
            </a:r>
            <a:br>
              <a:rPr lang="sv-SE" dirty="0"/>
            </a:br>
            <a:r>
              <a:rPr lang="sv-SE" dirty="0"/>
              <a:t>Flik 1 och 2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534AE2A-FD79-0DDF-355A-BB145783B9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r>
              <a:rPr lang="sv-SE" b="1" dirty="0"/>
              <a:t>Innehållsförteckning</a:t>
            </a:r>
          </a:p>
          <a:p>
            <a:pPr lvl="1"/>
            <a:r>
              <a:rPr lang="sv-SE" dirty="0"/>
              <a:t>Visar de flikar där olika information ska finnas</a:t>
            </a:r>
          </a:p>
          <a:p>
            <a:endParaRPr lang="sv-SE" dirty="0"/>
          </a:p>
          <a:p>
            <a:r>
              <a:rPr lang="sv-SE" b="1" dirty="0"/>
              <a:t>Flik 1: Patientöversikt</a:t>
            </a:r>
          </a:p>
          <a:p>
            <a:pPr lvl="1"/>
            <a:r>
              <a:rPr lang="sv-SE" dirty="0"/>
              <a:t>Utskriven ”Patientöversikt” ur PMO</a:t>
            </a:r>
          </a:p>
          <a:p>
            <a:endParaRPr lang="sv-SE" dirty="0"/>
          </a:p>
          <a:p>
            <a:r>
              <a:rPr lang="sv-SE" b="1" dirty="0"/>
              <a:t>Flik 2: Informationsöverföring</a:t>
            </a:r>
          </a:p>
          <a:p>
            <a:pPr lvl="1"/>
            <a:r>
              <a:rPr lang="sv-SE" dirty="0"/>
              <a:t>Blankett för informationsöverföring</a:t>
            </a:r>
          </a:p>
          <a:p>
            <a:pPr lvl="1"/>
            <a:r>
              <a:rPr lang="sv-SE" dirty="0"/>
              <a:t>Lista för signaturförtydligande</a:t>
            </a:r>
          </a:p>
          <a:p>
            <a:pPr lvl="1"/>
            <a:r>
              <a:rPr lang="sv-SE" dirty="0"/>
              <a:t>SBAR rapporteringsstöd</a:t>
            </a:r>
          </a:p>
          <a:p>
            <a:endParaRPr lang="sv-SE" dirty="0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CD3F1D38-7214-C969-3CDC-1C0EF312E97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/>
        </p:blipFill>
        <p:spPr>
          <a:xfrm>
            <a:off x="7160247" y="0"/>
            <a:ext cx="4836040" cy="6859632"/>
          </a:xfr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575377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C16A90-55D3-49BA-3E75-77C676F40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sv-SE" dirty="0"/>
              <a:t>Läkemedelshantering: Flik 3-6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88EB16BB-5F09-FA83-85A9-D48FBE32AE0C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sv-SE" dirty="0"/>
              <a:t>För att få struktur och tydligare information finns flera flikar:</a:t>
            </a:r>
          </a:p>
          <a:p>
            <a:pPr marL="0" lvl="0" algn="l">
              <a:spcBef>
                <a:spcPts val="600"/>
              </a:spcBef>
              <a:spcAft>
                <a:spcPts val="600"/>
              </a:spcAft>
            </a:pPr>
            <a:r>
              <a:rPr lang="sv-SE" sz="2000" noProof="0" dirty="0"/>
              <a:t>Flik: 3. Ansvarsövertagande av läkemedel</a:t>
            </a:r>
          </a:p>
          <a:p>
            <a:pPr marL="0" lvl="0" algn="l">
              <a:spcBef>
                <a:spcPts val="600"/>
              </a:spcBef>
              <a:spcAft>
                <a:spcPts val="600"/>
              </a:spcAft>
            </a:pPr>
            <a:r>
              <a:rPr lang="sv-SE" sz="2000" noProof="0" dirty="0"/>
              <a:t>Flik: 4. Ordinationshandling läkemedelslista</a:t>
            </a:r>
          </a:p>
          <a:p>
            <a:pPr marL="0" lvl="0" algn="l">
              <a:spcBef>
                <a:spcPts val="600"/>
              </a:spcBef>
              <a:spcAft>
                <a:spcPts val="600"/>
              </a:spcAft>
            </a:pPr>
            <a:r>
              <a:rPr lang="sv-SE" sz="2000" noProof="0" dirty="0"/>
              <a:t>Flik: 5. Signeringslista</a:t>
            </a:r>
          </a:p>
          <a:p>
            <a:pPr marL="0" lvl="0" algn="l">
              <a:spcBef>
                <a:spcPts val="600"/>
              </a:spcBef>
              <a:spcAft>
                <a:spcPts val="600"/>
              </a:spcAft>
            </a:pPr>
            <a:r>
              <a:rPr lang="sv-SE" sz="2000" noProof="0" dirty="0"/>
              <a:t>Flik: 6. Förbrukningsjournal narkotika</a:t>
            </a:r>
          </a:p>
        </p:txBody>
      </p:sp>
    </p:spTree>
    <p:extLst>
      <p:ext uri="{BB962C8B-B14F-4D97-AF65-F5344CB8AC3E}">
        <p14:creationId xmlns:p14="http://schemas.microsoft.com/office/powerpoint/2010/main" val="2646768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0CBCEA-593C-DA39-491A-7F96E7BFB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… flik 7, 8 och 9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A130C1-D08A-C598-2786-E98F71B038D5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lvl="0">
              <a:spcBef>
                <a:spcPts val="1500"/>
              </a:spcBef>
            </a:pPr>
            <a:r>
              <a:rPr lang="sv-SE" b="1" dirty="0"/>
              <a:t>Flik 7: Information från sjuksköterska</a:t>
            </a:r>
            <a:endParaRPr lang="en-US" b="1" dirty="0"/>
          </a:p>
          <a:p>
            <a:pPr lvl="1"/>
            <a:r>
              <a:rPr lang="sv-SE" dirty="0"/>
              <a:t>Vårdplaner (Ordinationer, instruktioner, signeringslistor)</a:t>
            </a:r>
          </a:p>
          <a:p>
            <a:pPr lvl="0">
              <a:spcBef>
                <a:spcPts val="1500"/>
              </a:spcBef>
            </a:pPr>
            <a:r>
              <a:rPr lang="sv-SE" b="1" dirty="0"/>
              <a:t>Flik 8: Information från arbetsterapeut och fysioterapeut/sjukgymnast</a:t>
            </a:r>
            <a:endParaRPr lang="en-US" b="1" dirty="0"/>
          </a:p>
          <a:p>
            <a:pPr lvl="1"/>
            <a:r>
              <a:rPr lang="sv-SE" dirty="0"/>
              <a:t>Vårdplaner (Ordinationer, instruktioner, signeringslistor)</a:t>
            </a:r>
          </a:p>
          <a:p>
            <a:pPr>
              <a:spcBef>
                <a:spcPts val="1500"/>
              </a:spcBef>
            </a:pPr>
            <a:endParaRPr lang="sv-SE" b="1" dirty="0"/>
          </a:p>
          <a:p>
            <a:pPr>
              <a:spcBef>
                <a:spcPts val="1500"/>
              </a:spcBef>
            </a:pPr>
            <a:r>
              <a:rPr lang="sv-SE" b="1" dirty="0"/>
              <a:t>Flik 9: Information om hjälpmedel</a:t>
            </a:r>
            <a:endParaRPr lang="en-US" b="1" dirty="0"/>
          </a:p>
          <a:p>
            <a:pPr lvl="1"/>
            <a:r>
              <a:rPr lang="sv-SE" dirty="0"/>
              <a:t>Bruksanvisning, låneförbindelser, återlämnande av hjälpmedel</a:t>
            </a:r>
            <a:endParaRPr lang="en-US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4569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DC3DE6-BE69-B435-CB92-D6778BDA3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/>
              <a:t>Ansvarsfördelning mellan kommun och region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7E5C797-709F-338A-300C-0AF5F5FC9B2F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b="1" dirty="0"/>
              <a:t>Flik 10: Information om kommunal hälso- sjukvård</a:t>
            </a:r>
          </a:p>
          <a:p>
            <a:pPr lvl="1"/>
            <a:r>
              <a:rPr lang="sv-SE" dirty="0"/>
              <a:t>Gemensamt dokument med information om kommunal hälso- och sjukvård</a:t>
            </a:r>
          </a:p>
          <a:p>
            <a:pPr>
              <a:spcBef>
                <a:spcPts val="1500"/>
              </a:spcBef>
            </a:pPr>
            <a:r>
              <a:rPr lang="sv-SE" b="1" dirty="0"/>
              <a:t>Flik 11: SIP</a:t>
            </a:r>
          </a:p>
          <a:p>
            <a:pPr lvl="1"/>
            <a:r>
              <a:rPr lang="sv-SE" dirty="0"/>
              <a:t>Här kan dokument från SIP placeras. Underlättar för patient och andra utan tillgång till SAMSA att se vad som beslutats.</a:t>
            </a:r>
          </a:p>
          <a:p>
            <a:pPr lvl="0">
              <a:spcBef>
                <a:spcPts val="1500"/>
              </a:spcBef>
            </a:pPr>
            <a:r>
              <a:rPr lang="sv-SE" b="1" dirty="0"/>
              <a:t>Flik 12: Dokument från andra vårdgivare</a:t>
            </a:r>
          </a:p>
          <a:p>
            <a:pPr lvl="1"/>
            <a:r>
              <a:rPr lang="sv-SE" dirty="0"/>
              <a:t>Här kan andra dokument från andra vårdgivare placeras för att underlätta vem som gör vad.</a:t>
            </a:r>
          </a:p>
          <a:p>
            <a:pPr lvl="1"/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85114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F8A528-8A70-9273-5BD5-41BE0F97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/>
              <a:t>Kontakt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6FBD31-1566-438B-934E-356228C0F8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6468557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56B1DC07-6D57-4D31-8580-18CBCFD8CE66}" vid="{D4275864-D5AC-4A6B-BAA4-0EFC7814A7AF}"/>
    </a:ext>
  </a:extLst>
</a:theme>
</file>

<file path=ppt/theme/theme2.xml><?xml version="1.0" encoding="utf-8"?>
<a:theme xmlns:a="http://schemas.openxmlformats.org/drawingml/2006/main" name="Göteborgs Stad – 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0E3DE29-C919-412E-A2AE-28868079A93C}" vid="{DF7A71E0-FD75-4E93-9FE5-49515A73B2C4}"/>
    </a:ext>
  </a:extLst>
</a:theme>
</file>

<file path=ppt/theme/theme3.xml><?xml version="1.0" encoding="utf-8"?>
<a:theme xmlns:a="http://schemas.openxmlformats.org/drawingml/2006/main" name="Göteborgs Stad – 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265C060E-099B-415E-BA42-CFF4637A76E3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4c8eb14-a4db-4a67-bc76-fb62c2b91e8a">
      <Terms xmlns="http://schemas.microsoft.com/office/infopath/2007/PartnerControls"/>
    </lcf76f155ced4ddcb4097134ff3c332f>
    <TaxCatchAll xmlns="cdff4c54-b6d4-4350-bf6d-a35c541f79a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1FE3196CF7D4644ADC2CAE7A232E9FF" ma:contentTypeVersion="17" ma:contentTypeDescription="Skapa ett nytt dokument." ma:contentTypeScope="" ma:versionID="aaabce11bd3855d2187d9ae6de6189d1">
  <xsd:schema xmlns:xsd="http://www.w3.org/2001/XMLSchema" xmlns:xs="http://www.w3.org/2001/XMLSchema" xmlns:p="http://schemas.microsoft.com/office/2006/metadata/properties" xmlns:ns2="94c8eb14-a4db-4a67-bc76-fb62c2b91e8a" xmlns:ns3="cdff4c54-b6d4-4350-bf6d-a35c541f79a9" targetNamespace="http://schemas.microsoft.com/office/2006/metadata/properties" ma:root="true" ma:fieldsID="29b98b3f6a350a05bb5f738892a8c498" ns2:_="" ns3:_="">
    <xsd:import namespace="94c8eb14-a4db-4a67-bc76-fb62c2b91e8a"/>
    <xsd:import namespace="cdff4c54-b6d4-4350-bf6d-a35c541f79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c8eb14-a4db-4a67-bc76-fb62c2b91e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ildmarkeringar" ma:readOnly="false" ma:fieldId="{5cf76f15-5ced-4ddc-b409-7134ff3c332f}" ma:taxonomyMulti="true" ma:sspId="5ba0a079-088f-45e9-a2b8-c410558400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ff4c54-b6d4-4350-bf6d-a35c541f79a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16e38ab2-f53c-4ca0-a460-d3f4a32b4b24}" ma:internalName="TaxCatchAll" ma:showField="CatchAllData" ma:web="cdff4c54-b6d4-4350-bf6d-a35c541f79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0695BA-74B4-4BAF-932A-78CA2D171F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01E462-7631-4A9C-8FDB-D083F47F24D4}">
  <ds:schemaRefs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cdff4c54-b6d4-4350-bf6d-a35c541f79a9"/>
    <ds:schemaRef ds:uri="94c8eb14-a4db-4a67-bc76-fb62c2b91e8a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8E24DE0-3EC1-4A70-A077-6FC8D4AF46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c8eb14-a4db-4a67-bc76-fb62c2b91e8a"/>
    <ds:schemaRef ds:uri="cdff4c54-b6d4-4350-bf6d-a35c541f79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343</Words>
  <Application>Microsoft Office PowerPoint</Application>
  <PresentationFormat>Bredbild</PresentationFormat>
  <Paragraphs>47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Wingdings</vt:lpstr>
      <vt:lpstr>Göteborgs Stad – Blå dekor</vt:lpstr>
      <vt:lpstr>Göteborgs Stad – Blå dekor</vt:lpstr>
      <vt:lpstr>Göteborgs Stad – Blå dekor</vt:lpstr>
      <vt:lpstr>Information om Hälso- och sjukvårdspärmen (HS-pärm) till medarbetare</vt:lpstr>
      <vt:lpstr>Om pärmen</vt:lpstr>
      <vt:lpstr>Försättsblad</vt:lpstr>
      <vt:lpstr>Innehållsförteckning  Flik 1 och 2</vt:lpstr>
      <vt:lpstr>Läkemedelshantering: Flik 3-6</vt:lpstr>
      <vt:lpstr>Information … flik 7, 8 och 9</vt:lpstr>
      <vt:lpstr>Ansvarsfördelning mellan kommun och region</vt:lpstr>
      <vt:lpstr>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PMO2 - Steg 4 CGM2GO appen</dc:title>
  <dc:creator>Annette Daugaard</dc:creator>
  <cp:lastModifiedBy>Karin Malmberg</cp:lastModifiedBy>
  <cp:revision>7</cp:revision>
  <dcterms:created xsi:type="dcterms:W3CDTF">2024-06-03T08:54:26Z</dcterms:created>
  <dcterms:modified xsi:type="dcterms:W3CDTF">2026-01-19T10:59:05Z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0x010100F1FE3196CF7D4644ADC2CAE7A232E9FF</vt:lpwstr>
  </property>
  <property fmtid="{D5CDD505-2E9C-101B-9397-08002B2CF9AE}" pid="3" name="MediaServiceImageTags">
    <vt:lpwstr/>
  </property>
  <property fmtid="{D5CDD505-2E9C-101B-9397-08002B2CF9AE}" pid="4" name="SW_SaveText">
    <vt:lpwstr>Spara till Notes</vt:lpwstr>
  </property>
  <property fmtid="{D5CDD505-2E9C-101B-9397-08002B2CF9AE}" pid="5" name="SW_SaveCloseOfficeText">
    <vt:lpwstr>Spara och Stäng Officedokument</vt:lpwstr>
  </property>
  <property fmtid="{D5CDD505-2E9C-101B-9397-08002B2CF9AE}" pid="6" name="SW_SaveCloseText">
    <vt:lpwstr>Spara och Stäng Notes dokument</vt:lpwstr>
  </property>
  <property fmtid="{D5CDD505-2E9C-101B-9397-08002B2CF9AE}" pid="7" name="SW_DocUNID">
    <vt:lpwstr>D40C28060E48E525C1258D140032CA20</vt:lpwstr>
  </property>
  <property fmtid="{D5CDD505-2E9C-101B-9397-08002B2CF9AE}" pid="8" name="SW_DocHWND">
    <vt:r8>265924</vt:r8>
  </property>
  <property fmtid="{D5CDD505-2E9C-101B-9397-08002B2CF9AE}" pid="9" name="SW_IntOfficeMacros">
    <vt:lpwstr>Enabled</vt:lpwstr>
  </property>
  <property fmtid="{D5CDD505-2E9C-101B-9397-08002B2CF9AE}" pid="10" name="SW_CustomTitle">
    <vt:lpwstr>SWING Integrator 5 Document</vt:lpwstr>
  </property>
  <property fmtid="{D5CDD505-2E9C-101B-9397-08002B2CF9AE}" pid="11" name="SW_DialogTitle">
    <vt:lpwstr>SWING Integrator för Notes och Office</vt:lpwstr>
  </property>
  <property fmtid="{D5CDD505-2E9C-101B-9397-08002B2CF9AE}" pid="12" name="SW_PromptText">
    <vt:lpwstr>Vill du spara?</vt:lpwstr>
  </property>
  <property fmtid="{D5CDD505-2E9C-101B-9397-08002B2CF9AE}" pid="13" name="SW_NewDocument">
    <vt:lpwstr>SWING New Document</vt:lpwstr>
  </property>
  <property fmtid="{D5CDD505-2E9C-101B-9397-08002B2CF9AE}" pid="14" name="SW_VisibleVBAMacroMenuItems">
    <vt:r8>127</vt:r8>
  </property>
  <property fmtid="{D5CDD505-2E9C-101B-9397-08002B2CF9AE}" pid="15" name="SW_EnabledVBAMacroMenuItems">
    <vt:r8>7</vt:r8>
  </property>
  <property fmtid="{D5CDD505-2E9C-101B-9397-08002B2CF9AE}" pid="16" name="SW_AddinName">
    <vt:lpwstr>SWINGINTEGRATOR529000.PPA</vt:lpwstr>
  </property>
</Properties>
</file>